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5" r:id="rId1"/>
  </p:sldMasterIdLst>
  <p:sldIdLst>
    <p:sldId id="256" r:id="rId2"/>
    <p:sldId id="257" r:id="rId3"/>
    <p:sldId id="262" r:id="rId4"/>
    <p:sldId id="259" r:id="rId5"/>
    <p:sldId id="260" r:id="rId6"/>
    <p:sldId id="261" r:id="rId7"/>
    <p:sldId id="264" r:id="rId8"/>
    <p:sldId id="263" r:id="rId9"/>
    <p:sldId id="268" r:id="rId10"/>
    <p:sldId id="269" r:id="rId11"/>
    <p:sldId id="270" r:id="rId12"/>
    <p:sldId id="272" r:id="rId13"/>
    <p:sldId id="273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66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000" autoAdjust="0"/>
    <p:restoredTop sz="94660"/>
  </p:normalViewPr>
  <p:slideViewPr>
    <p:cSldViewPr snapToGrid="0">
      <p:cViewPr varScale="1">
        <p:scale>
          <a:sx n="49" d="100"/>
          <a:sy n="49" d="100"/>
        </p:scale>
        <p:origin x="-108" y="-6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19114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53043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02846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42250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20273867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98307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1757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62971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9260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75308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24594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60815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24082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21805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06102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59802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81098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639740"/>
          </a:xfrm>
        </p:spPr>
        <p:txBody>
          <a:bodyPr>
            <a:normAutofit/>
          </a:bodyPr>
          <a:lstStyle/>
          <a:p>
            <a:pPr algn="ctr"/>
            <a:r>
              <a:rPr lang="en-IN" sz="80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WELCOME</a:t>
            </a:r>
            <a:endParaRPr lang="en-IN" sz="80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397939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flipV="1">
            <a:off x="2412002" y="6590211"/>
            <a:ext cx="8791575" cy="71846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  <p:pic>
        <p:nvPicPr>
          <p:cNvPr id="7" name="Picture 6" descr="supplier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59" y="1048872"/>
            <a:ext cx="5688105" cy="497541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8" name="Picture 7" descr="supplier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413" y="1014535"/>
            <a:ext cx="5822576" cy="498306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xmlns="" val="234818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0379" y="6812281"/>
            <a:ext cx="8791575" cy="45719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  <p:pic>
        <p:nvPicPr>
          <p:cNvPr id="6" name="Picture 5" descr="or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69" y="573996"/>
            <a:ext cx="6108217" cy="524858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 descr="printbil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114" y="737886"/>
            <a:ext cx="5551715" cy="487914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xmlns="" val="32351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0379" y="6812281"/>
            <a:ext cx="8791575" cy="45719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  <p:pic>
        <p:nvPicPr>
          <p:cNvPr id="5" name="Picture 4" descr="sales reco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262" y="705394"/>
            <a:ext cx="6088972" cy="493036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 descr="stockentry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438" y="925798"/>
            <a:ext cx="5292762" cy="4541008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xmlns="" val="32351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90379" y="6812281"/>
            <a:ext cx="8791575" cy="45719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  <p:pic>
        <p:nvPicPr>
          <p:cNvPr id="6" name="Picture 5" descr="create us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393" y="953588"/>
            <a:ext cx="5630891" cy="458506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 descr="changepasswor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2607" y="932975"/>
            <a:ext cx="5760720" cy="459261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xmlns="" val="32351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7646" y="169817"/>
            <a:ext cx="8882743" cy="1397725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OF IMPROVEMENT</a:t>
            </a:r>
            <a:endParaRPr lang="en-IN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2024" y="1907178"/>
            <a:ext cx="9501325" cy="4114800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3600" b="1" cap="none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Better backup facility can be developed in the future</a:t>
            </a:r>
            <a:r>
              <a:rPr lang="en-IN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future we can also add various payment method like debit card , credit  card.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b="1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0603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27909" y="143691"/>
            <a:ext cx="8373291" cy="1031968"/>
          </a:xfrm>
        </p:spPr>
        <p:txBody>
          <a:bodyPr>
            <a:normAutofit/>
          </a:bodyPr>
          <a:lstStyle/>
          <a:p>
            <a:pPr algn="ctr"/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849086" y="1293224"/>
            <a:ext cx="10384972" cy="5120639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30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take this oppourtunity to express profound gratitude and deep regards to our faculty </a:t>
            </a:r>
            <a:r>
              <a:rPr lang="en-US" sz="3000" b="1" cap="none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Mr.</a:t>
            </a:r>
            <a:r>
              <a:rPr lang="en-US" sz="30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cap="none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Dayamay </a:t>
            </a:r>
            <a:r>
              <a:rPr lang="en-US" sz="3000" b="1" cap="none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3000" b="1" cap="none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alder </a:t>
            </a:r>
            <a:r>
              <a:rPr lang="en-US" sz="30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his guidance, monitoring and constant encouragement throughout the course of this project. His frequent blessings, help and cooperation shall carry us a long way in the journey of life on which we are about to embark. Also a heartiest thanks to team globsyn for organizing the entire training procedure. </a:t>
            </a:r>
            <a:endParaRPr lang="en-US" sz="3000" b="1" cap="none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54443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635" y="431075"/>
            <a:ext cx="9170429" cy="587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98440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0161" y="209007"/>
            <a:ext cx="8869680" cy="1528354"/>
          </a:xfrm>
        </p:spPr>
        <p:txBody>
          <a:bodyPr>
            <a:noAutofit/>
          </a:bodyPr>
          <a:lstStyle/>
          <a:p>
            <a:pPr algn="ctr"/>
            <a:r>
              <a:rPr lang="en-IN" sz="4800" b="1" i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MEDICINE STORE MANAGEMENT APPLICATION</a:t>
            </a:r>
            <a:endParaRPr lang="en-IN" sz="4800" b="1" i="1" u="sng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4136" y="2050869"/>
            <a:ext cx="9705704" cy="4807131"/>
          </a:xfrm>
        </p:spPr>
        <p:txBody>
          <a:bodyPr>
            <a:normAutofit/>
          </a:bodyPr>
          <a:lstStyle/>
          <a:p>
            <a:pPr algn="l"/>
            <a:r>
              <a:rPr lang="en-IN" sz="4000" b="1" i="1" u="sng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MEMBERS OF THE GROUP :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BINIT MONDAL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MANISHA SARKAR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PRASHASTI SINGH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RAJIT BASU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RIYA SHEKHAR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IN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SULOCHANA ROY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  <a:latin typeface="Candara" panose="020E0502030303020204" pitchFamily="34" charset="0"/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IN" sz="3600" b="1" i="1" u="sng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IN" sz="3600" b="1" i="1" u="sng" dirty="0"/>
          </a:p>
        </p:txBody>
      </p:sp>
    </p:spTree>
    <p:extLst>
      <p:ext uri="{BB962C8B-B14F-4D97-AF65-F5344CB8AC3E}">
        <p14:creationId xmlns:p14="http://schemas.microsoft.com/office/powerpoint/2010/main" xmlns="" val="219051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04503"/>
            <a:ext cx="6705873" cy="1136468"/>
          </a:xfrm>
        </p:spPr>
        <p:txBody>
          <a:bodyPr>
            <a:normAutofit/>
          </a:bodyPr>
          <a:lstStyle/>
          <a:p>
            <a:pPr algn="ctr"/>
            <a:r>
              <a:rPr lang="en-IN" b="1" i="1" u="sng" dirty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sz="5400" b="1" i="1" u="sng" dirty="0" smtClean="0">
                <a:solidFill>
                  <a:srgbClr val="00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ONTENTS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85554" y="1541416"/>
            <a:ext cx="9718766" cy="495082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objectives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Resources required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features of the </a:t>
            </a: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endParaRPr lang="en-IN" sz="3600" b="1" cap="none" dirty="0" smtClean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of improvement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3600" b="1" cap="none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 </a:t>
            </a:r>
          </a:p>
          <a:p>
            <a:endParaRPr lang="en-IN" sz="3600" b="1" cap="none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3600" b="1" cap="non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932076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5" y="1"/>
            <a:ext cx="7332890" cy="1436914"/>
          </a:xfrm>
        </p:spPr>
        <p:txBody>
          <a:bodyPr>
            <a:normAutofit/>
          </a:bodyPr>
          <a:lstStyle/>
          <a:p>
            <a:pPr algn="ctr"/>
            <a:r>
              <a:rPr lang="en-US" sz="5400" b="1" i="1" u="sng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4766" y="1698171"/>
            <a:ext cx="10114731" cy="4767943"/>
          </a:xfrm>
        </p:spPr>
        <p:txBody>
          <a:bodyPr>
            <a:normAutofit/>
          </a:bodyPr>
          <a:lstStyle/>
          <a:p>
            <a:pPr marL="1028700" lvl="1" indent="-571500" algn="l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well organized Software system for </a:t>
            </a:r>
            <a:r>
              <a:rPr lang="en-US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medicine store.</a:t>
            </a:r>
          </a:p>
          <a:p>
            <a:pPr marL="1028700" lvl="1" indent="-571500" algn="l">
              <a:buFont typeface="Arial" panose="020B0604020202020204" pitchFamily="34" charset="0"/>
              <a:buChar char="•"/>
            </a:pPr>
            <a:r>
              <a:rPr lang="en-US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system enables to manage &amp; record the activities of whole medicine store of multi-facility skills only.</a:t>
            </a:r>
            <a:endParaRPr lang="en-US" sz="36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3599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5" y="195944"/>
            <a:ext cx="8939621" cy="901336"/>
          </a:xfrm>
        </p:spPr>
        <p:txBody>
          <a:bodyPr/>
          <a:lstStyle/>
          <a:p>
            <a:pPr algn="ctr"/>
            <a:r>
              <a:rPr lang="en-IN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0892" y="1097280"/>
            <a:ext cx="11299372" cy="5643153"/>
          </a:xfrm>
        </p:spPr>
        <p:txBody>
          <a:bodyPr>
            <a:normAutofit/>
          </a:bodyPr>
          <a:lstStyle/>
          <a:p>
            <a:pPr marL="571500" indent="-571500" algn="l">
              <a:buFont typeface="Wingdings" panose="05000000000000000000" pitchFamily="2" charset="2"/>
              <a:buChar char="§"/>
            </a:pPr>
            <a:r>
              <a:rPr lang="en-IN" sz="3200" b="1" cap="none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assist the medicine shop keeper &amp; administrators in capturing the effort spent on their respective working areas.</a:t>
            </a:r>
          </a:p>
          <a:p>
            <a:pPr marL="571500" indent="-571500" algn="l">
              <a:buFont typeface="Wingdings" panose="05000000000000000000" pitchFamily="2" charset="2"/>
              <a:buChar char="§"/>
            </a:pPr>
            <a:r>
              <a:rPr lang="en-IN" sz="3200" b="1" cap="none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Administrators can monitor the medicine shop’s activity right from their own desktop.</a:t>
            </a:r>
          </a:p>
          <a:p>
            <a:pPr marL="571500" indent="-571500" algn="l">
              <a:buFont typeface="Wingdings" panose="05000000000000000000" pitchFamily="2" charset="2"/>
              <a:buChar char="§"/>
            </a:pPr>
            <a:r>
              <a:rPr lang="en-IN" sz="3200" b="1" cap="none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system generates a number of types of reports that can be then used for various managerial &amp; administrative purposes.</a:t>
            </a:r>
          </a:p>
          <a:p>
            <a:pPr marL="571500" indent="-571500" algn="l">
              <a:buFont typeface="Wingdings" panose="05000000000000000000" pitchFamily="2" charset="2"/>
              <a:buChar char="§"/>
            </a:pPr>
            <a:r>
              <a:rPr lang="en-IN" sz="3200" b="1" cap="none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Helps in keeping track of all the medical agency like login/logout time, security related activities etc.</a:t>
            </a:r>
          </a:p>
          <a:p>
            <a:pPr marL="571500" indent="-571500" algn="l">
              <a:buFont typeface="Wingdings" panose="05000000000000000000" pitchFamily="2" charset="2"/>
              <a:buChar char="§"/>
            </a:pPr>
            <a:endParaRPr lang="en-IN" sz="3200" b="1" cap="none" dirty="0" smtClean="0">
              <a:solidFill>
                <a:srgbClr val="00206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 algn="l">
              <a:buFont typeface="Wingdings" panose="05000000000000000000" pitchFamily="2" charset="2"/>
              <a:buChar char="§"/>
            </a:pPr>
            <a:endParaRPr lang="en-IN" sz="3200" b="1" cap="none" dirty="0" smtClean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 algn="l">
              <a:buFont typeface="Wingdings" panose="05000000000000000000" pitchFamily="2" charset="2"/>
              <a:buChar char="§"/>
            </a:pPr>
            <a:endParaRPr lang="en-IN" sz="3600" b="1" cap="none" dirty="0"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5042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5397" y="182879"/>
            <a:ext cx="9744890" cy="940528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</a:t>
            </a:r>
            <a:r>
              <a:rPr lang="en-IN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</a:t>
            </a:r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QUIREMENTS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5716" y="1345476"/>
            <a:ext cx="10010776" cy="5512524"/>
          </a:xfrm>
        </p:spPr>
        <p:txBody>
          <a:bodyPr>
            <a:normAutofit/>
          </a:bodyPr>
          <a:lstStyle/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IN" sz="3000" b="1" cap="non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must request username &amp; password for access to data, only after authentication will allow access to the system.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IN" sz="3000" b="1" cap="non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software must allow input of products data from administrator &amp; secured access.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IN" sz="3000" b="1" cap="non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 project must require high levels of error correction &amp; input validation.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en-IN" sz="3000" b="1" cap="none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must identify the products by a unique numeric identifier derived from a function performed on product id.</a:t>
            </a:r>
            <a:endParaRPr lang="en-IN" sz="3000" b="1" cap="none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50201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8721" y="261258"/>
            <a:ext cx="8294914" cy="979714"/>
          </a:xfrm>
        </p:spPr>
        <p:txBody>
          <a:bodyPr>
            <a:normAutofit/>
          </a:bodyPr>
          <a:lstStyle/>
          <a:p>
            <a:pPr algn="ctr"/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RESOURCES REQUIRED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1966" y="1240972"/>
            <a:ext cx="9705703" cy="5486398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IN" sz="3600" b="1" u="sng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HARDWARE REQUIREMENT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PROCESSOR : INTEL PENTIUM 4 &amp; ABOVE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 : 256 MB RAM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 DISK : 2 GB</a:t>
            </a:r>
          </a:p>
          <a:p>
            <a:pPr marL="571500" indent="-571500" algn="l">
              <a:buFont typeface="Wingdings" panose="05000000000000000000" pitchFamily="2" charset="2"/>
              <a:buChar char="q"/>
            </a:pPr>
            <a:r>
              <a:rPr lang="en-IN" sz="3600" b="1" u="sng" dirty="0" smtClean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 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OS : 32 OR 64 BIT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JDK 1.8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sz="36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ECLIPSE MARS 2.0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IN" sz="3600" b="1" dirty="0" smtClean="0">
              <a:solidFill>
                <a:schemeClr val="tx1"/>
              </a:solidFill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IN" sz="3600" b="1" dirty="0" smtClean="0">
              <a:solidFill>
                <a:schemeClr val="tx1"/>
              </a:solidFill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IN" sz="3600" b="1" dirty="0" smtClean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sz="3600" b="1" dirty="0">
              <a:solidFill>
                <a:schemeClr val="bg1"/>
              </a:solidFill>
            </a:endParaRPr>
          </a:p>
          <a:p>
            <a:endParaRPr lang="en-IN" sz="3600" b="1" dirty="0" smtClean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sz="3600" b="1" dirty="0" smtClean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sz="4000" b="1" dirty="0" smtClean="0">
              <a:solidFill>
                <a:schemeClr val="bg1"/>
              </a:solidFill>
            </a:endParaRPr>
          </a:p>
          <a:p>
            <a:endParaRPr lang="en-IN" sz="3600" b="1" u="sng" dirty="0"/>
          </a:p>
        </p:txBody>
      </p:sp>
    </p:spTree>
    <p:extLst>
      <p:ext uri="{BB962C8B-B14F-4D97-AF65-F5344CB8AC3E}">
        <p14:creationId xmlns:p14="http://schemas.microsoft.com/office/powerpoint/2010/main" xmlns="" val="2486961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733" y="0"/>
            <a:ext cx="8299542" cy="1031967"/>
          </a:xfrm>
        </p:spPr>
        <p:txBody>
          <a:bodyPr>
            <a:normAutofit/>
          </a:bodyPr>
          <a:lstStyle/>
          <a:p>
            <a:pPr algn="ctr"/>
            <a:r>
              <a:rPr lang="en-IN" sz="5400" b="1" i="1" u="sng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sz="5400" b="1" i="1" u="sng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783109" y="1463040"/>
            <a:ext cx="5712206" cy="484632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 descr="first page.PNG"/>
          <p:cNvPicPr>
            <a:picLocks noChangeAspect="1"/>
          </p:cNvPicPr>
          <p:nvPr/>
        </p:nvPicPr>
        <p:blipFill>
          <a:blip r:embed="rId3"/>
          <a:srcRect b="2476"/>
          <a:stretch>
            <a:fillRect/>
          </a:stretch>
        </p:blipFill>
        <p:spPr>
          <a:xfrm>
            <a:off x="313508" y="1489166"/>
            <a:ext cx="5061071" cy="4493623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xmlns="" val="281814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ome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807" y="365761"/>
            <a:ext cx="10402873" cy="608729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xmlns="" val="129169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1062</TotalTime>
  <Words>352</Words>
  <Application>Microsoft Office PowerPoint</Application>
  <PresentationFormat>Custom</PresentationFormat>
  <Paragraphs>58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Facet</vt:lpstr>
      <vt:lpstr>WELCOME</vt:lpstr>
      <vt:lpstr>MEDICINE STORE MANAGEMENT APPLICATION</vt:lpstr>
      <vt:lpstr>CONTENTS</vt:lpstr>
      <vt:lpstr>INTRODUCTION</vt:lpstr>
      <vt:lpstr>OBJECTIVE</vt:lpstr>
      <vt:lpstr>FUNCTIONAL REQUIREMENTS</vt:lpstr>
      <vt:lpstr>RESOURCES REQUIRED</vt:lpstr>
      <vt:lpstr>SCREENSHOTS</vt:lpstr>
      <vt:lpstr>Slide 9</vt:lpstr>
      <vt:lpstr>Slide 10</vt:lpstr>
      <vt:lpstr>Slide 11</vt:lpstr>
      <vt:lpstr>Slide 12</vt:lpstr>
      <vt:lpstr>Slide 13</vt:lpstr>
      <vt:lpstr>FUTURE SCOPE OF IMPROVEMENT</vt:lpstr>
      <vt:lpstr>ACKNOWLEDGEMENT</vt:lpstr>
      <vt:lpstr>Slide 16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hp</dc:creator>
  <cp:lastModifiedBy>Administrator</cp:lastModifiedBy>
  <cp:revision>87</cp:revision>
  <dcterms:created xsi:type="dcterms:W3CDTF">2017-07-15T05:13:44Z</dcterms:created>
  <dcterms:modified xsi:type="dcterms:W3CDTF">2017-07-20T03:15:47Z</dcterms:modified>
</cp:coreProperties>
</file>

<file path=docProps/thumbnail.jpeg>
</file>